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9"/>
  </p:notesMasterIdLst>
  <p:sldIdLst>
    <p:sldId id="256" r:id="rId2"/>
    <p:sldId id="2095" r:id="rId3"/>
    <p:sldId id="2106" r:id="rId4"/>
    <p:sldId id="2102" r:id="rId5"/>
    <p:sldId id="2103" r:id="rId6"/>
    <p:sldId id="2105" r:id="rId7"/>
    <p:sldId id="2104" r:id="rId8"/>
  </p:sldIdLst>
  <p:sldSz cx="12192000" cy="6858000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8" userDrawn="1">
          <p15:clr>
            <a:srgbClr val="A4A3A4"/>
          </p15:clr>
        </p15:guide>
        <p15:guide id="2" pos="449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4CBA72-A0F3-A02B-419E-24D956FAB403}" name="Benz Noel Yannic" initials="" userId="S::benzn1@bfh.ch::46493333-76cb-48f4-aa53-766b1a746f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E62"/>
    <a:srgbClr val="800080"/>
    <a:srgbClr val="FF99CC"/>
    <a:srgbClr val="33CCCC"/>
    <a:srgbClr val="FF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5" autoAdjust="0"/>
    <p:restoredTop sz="90065" autoAdjust="0"/>
  </p:normalViewPr>
  <p:slideViewPr>
    <p:cSldViewPr snapToGrid="0">
      <p:cViewPr>
        <p:scale>
          <a:sx n="60" d="100"/>
          <a:sy n="60" d="100"/>
        </p:scale>
        <p:origin x="835" y="360"/>
      </p:cViewPr>
      <p:guideLst>
        <p:guide orient="horz" pos="1638"/>
        <p:guide pos="44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B92B-D23B-417E-935B-2DD7B30B5BB2}" type="datetimeFigureOut">
              <a:rPr lang="de-CH" smtClean="0"/>
              <a:t>02.12.2025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Modifier le format du texte maître</a:t>
            </a:r>
          </a:p>
          <a:p>
            <a:pPr lvl="1"/>
            <a:r>
              <a:rPr lang="de-DE"/>
              <a:t>Deuxième niveau</a:t>
            </a:r>
          </a:p>
          <a:p>
            <a:pPr lvl="2"/>
            <a:r>
              <a:rPr lang="de-DE"/>
              <a:t>Troisième niveau</a:t>
            </a:r>
          </a:p>
          <a:p>
            <a:pPr lvl="3"/>
            <a:r>
              <a:rPr lang="de-DE"/>
              <a:t>Quatrième niveau</a:t>
            </a:r>
          </a:p>
          <a:p>
            <a:pPr lvl="4"/>
            <a:r>
              <a:rPr lang="de-DE"/>
              <a:t>Cinquième niveau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DB6B9-A752-45A9-AFC6-2234F61092A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653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DB6B9-A752-45A9-AFC6-2234F61092A6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477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DB6B9-A752-45A9-AFC6-2234F61092A6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021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E2FB5-F8D0-0019-06E3-02217AE9B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F1F31-0B83-0FDD-6090-0720386482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819305-58F8-DBFE-60E1-E1E5ECA2C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8F57B-DBE9-78FC-3E60-9E23DDADE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DB6B9-A752-45A9-AFC6-2234F61092A6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892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8F102-F6FC-0523-51D6-B0D7CECD4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7C92EF-E559-1EB5-C1A9-9002CA8B2F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0511E1-F862-972F-4D8C-B6C6A6E79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E8098-779C-7408-6A27-88E5F0643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DB6B9-A752-45A9-AFC6-2234F61092A6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871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30E36-9D18-3DAA-30BA-5F25B2191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A9768F-EEC8-3DB5-C0F6-178FAD07F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197524-741A-7195-BED2-7669F6240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787D8-B11E-EBC4-AD42-D51D80890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DB6B9-A752-45A9-AFC6-2234F61092A6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28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444FA-0948-20A1-E498-CC6E42C7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437017-34DF-6393-999C-F756DA772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43A5B8-0E1E-2CC1-BD08-3ED856F00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7D929-4B89-170B-0C66-8C9B43B18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DB6B9-A752-45A9-AFC6-2234F61092A6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7650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97AEF-8170-4D9A-2CD0-A8A6BE7E7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49B784-9914-6D5E-C900-56C43728C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0F0E40-DE1E-0FF4-ACBC-41540F639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219D7-0180-ABFC-982A-A1F84FE81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DB6B9-A752-45A9-AFC6-2234F61092A6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522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ADEFF-7CA7-49EF-BBD9-229E69A80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E2A7AC-2934-495A-B66C-8ABC340E3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B6F714-BCAF-4213-8347-814B98A0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A5A-91B3-477D-B288-7E787FAF1ADE}" type="datetimeFigureOut">
              <a:rPr lang="de-CH" smtClean="0"/>
              <a:t>02.12.2025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699FAB-8CDD-4308-A7EA-81CCC227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C9E528-8D89-4509-A733-BCDC0134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32C-F48D-4BBA-BF57-4F25B8E364C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059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8991A-AE44-4E38-AADE-D4ACB8FC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F726A5-D15A-4641-99DA-CBB306A51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7C272B-D52F-4910-A884-4595E5FB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A5A-91B3-477D-B288-7E787FAF1ADE}" type="datetimeFigureOut">
              <a:rPr lang="de-CH" smtClean="0"/>
              <a:t>02.12.2025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CA27F3-9067-439D-ADB8-A115C2F8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B8AF00-D0F0-4E9F-A509-4A8738D8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32C-F48D-4BBA-BF57-4F25B8E364C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889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E26D47-D76F-4E08-A96C-8C5BEB66A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B37870-275B-49D7-BD13-ED39095EF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91E896-EFE6-4A11-8066-28A0C853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A5A-91B3-477D-B288-7E787FAF1ADE}" type="datetimeFigureOut">
              <a:rPr lang="de-CH" smtClean="0"/>
              <a:t>02.12.2025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272B60-FA29-4808-8351-478CA6E1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DA84D5-0CC4-4CDB-B53C-BAA42E60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32C-F48D-4BBA-BF57-4F25B8E364C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272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5BEBA-23C5-4ED3-873D-9291D905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E9B5BE-BC49-4BAB-A16E-F102B577A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212E61-2029-4B52-B9E5-D4006C4B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A5A-91B3-477D-B288-7E787FAF1ADE}" type="datetimeFigureOut">
              <a:rPr lang="de-CH" smtClean="0"/>
              <a:t>02.12.2025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229E3C-2F15-42C7-939F-121BE655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ECC86D-D430-4AA8-A227-C56E0A64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32C-F48D-4BBA-BF57-4F25B8E364C9}" type="slidenum">
              <a:rPr lang="de-CH" smtClean="0"/>
              <a:t>‹#›</a:t>
            </a:fld>
            <a:endParaRPr lang="de-CH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57085CBD-485F-4046-B056-60F715489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97" y="310273"/>
            <a:ext cx="35623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B71FB6-5147-48D7-9B3E-9759A83D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BDAFC3-61C5-4556-BAAE-49E020236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881788-B0BD-46D9-BEEA-3F9D50E2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A5A-91B3-477D-B288-7E787FAF1ADE}" type="datetimeFigureOut">
              <a:rPr lang="de-CH" smtClean="0"/>
              <a:t>02.12.2025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4ADA66-5D62-42D1-B554-E2EFBA35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CC9302-D80B-43C7-A634-BCDD5E84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32C-F48D-4BBA-BF57-4F25B8E364C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730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86A6B-738A-410F-AD34-D162CAF9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186507-2946-4EBC-AFAE-D9B9166BD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096E4A-0468-484C-9D79-31AF2D5FE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D9DC23-A5E2-4484-B6B5-44DD05C3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A5A-91B3-477D-B288-7E787FAF1ADE}" type="datetimeFigureOut">
              <a:rPr lang="de-CH" smtClean="0"/>
              <a:t>02.12.2025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E60C85-A48B-4AF2-9D14-D72F8D05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7A4A87-BBCC-47B1-AA56-2F24DE87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32C-F48D-4BBA-BF57-4F25B8E364C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604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10A27-6538-4B0E-B45B-AE1448321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41F4E1-0BA1-40B3-BAC5-614E1B790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F5D51B-A0BE-4716-A5E5-BA68F6F6F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FBDD51-8D2E-45EF-AAD6-27EA04D31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42F7CB8-7D03-4B18-8D6D-3DC0AE0F5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CF17F87-8CAC-46F9-83D7-6FF7D499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A5A-91B3-477D-B288-7E787FAF1ADE}" type="datetimeFigureOut">
              <a:rPr lang="de-CH" smtClean="0"/>
              <a:t>02.12.2025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2F2F90-538B-4A05-A133-F31AE7295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E97A99-2B78-422E-BBF1-ED5012F5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32C-F48D-4BBA-BF57-4F25B8E364C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628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02C7A-5004-4B09-963B-ED0BF8DB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C42F74-C299-4CA4-B9B9-118C14F48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A5A-91B3-477D-B288-7E787FAF1ADE}" type="datetimeFigureOut">
              <a:rPr lang="de-CH" smtClean="0"/>
              <a:t>02.12.2025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5ABF19-8052-41A1-9998-56500514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CA7B6F-8B2D-4F4A-BADD-12784925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32C-F48D-4BBA-BF57-4F25B8E364C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777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413F5B7-E2A4-4081-89BD-A14BFE9F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A5A-91B3-477D-B288-7E787FAF1ADE}" type="datetimeFigureOut">
              <a:rPr lang="de-CH" smtClean="0"/>
              <a:t>02.12.2025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D2D928-FA6C-4878-B7AE-2D46C3CD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69DA2C-731B-454B-83BC-F9A7C1A2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32C-F48D-4BBA-BF57-4F25B8E364C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706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DDC10-7CAC-4D85-8B3A-4D684760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42D0AC-FABF-4E73-8BB7-83265CF0F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B0D0CA-02B7-42E7-AFED-1742FD57D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F84EFE-2157-4AD6-9F1F-5BBE5F04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A5A-91B3-477D-B288-7E787FAF1ADE}" type="datetimeFigureOut">
              <a:rPr lang="de-CH" smtClean="0"/>
              <a:t>02.12.2025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FAF62F2-4B18-4B5D-913D-C92876BB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16A6C4-D777-4D88-9755-0233A9AC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32C-F48D-4BBA-BF57-4F25B8E364C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070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A3763-8714-4BD1-8994-158DBEAEF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71CB054-2F6A-4D3C-AA21-2E1923521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1209BF-D4EB-4FC8-A04B-F90E373AF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2BDEC0-0209-4BF6-8992-98572F68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A5A-91B3-477D-B288-7E787FAF1ADE}" type="datetimeFigureOut">
              <a:rPr lang="de-CH" smtClean="0"/>
              <a:t>02.12.2025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A35D43-9586-4B7F-A31F-0495B0AD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13B1CE-6B2B-4D07-B800-6F82BF05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32C-F48D-4BBA-BF57-4F25B8E364C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349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8EAB211-ABBB-436C-83F2-91769486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Modifier le format du titre maître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B552E8-2F05-4CEB-8172-B10C65101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Modifier le format du texte maître</a:t>
            </a:r>
          </a:p>
          <a:p>
            <a:pPr lvl="1"/>
            <a:r>
              <a:rPr lang="de-DE"/>
              <a:t>Deuxième niveau</a:t>
            </a:r>
          </a:p>
          <a:p>
            <a:pPr lvl="2"/>
            <a:r>
              <a:rPr lang="de-DE"/>
              <a:t>Troisième niveau</a:t>
            </a:r>
          </a:p>
          <a:p>
            <a:pPr lvl="3"/>
            <a:r>
              <a:rPr lang="de-DE"/>
              <a:t>Quatrième niveau</a:t>
            </a:r>
          </a:p>
          <a:p>
            <a:pPr lvl="4"/>
            <a:r>
              <a:rPr lang="de-DE"/>
              <a:t>Cinquième niveau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C6C2B5-AE6F-4814-8FD6-0BF33ED33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DDA5A-91B3-477D-B288-7E787FAF1ADE}" type="datetimeFigureOut">
              <a:rPr lang="de-CH" smtClean="0"/>
              <a:t>02.12.2025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E454B1-F3AB-4236-8F35-069917F00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7D0DDE-6493-4380-AADA-ECD3DC47A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DC32C-F48D-4BBA-BF57-4F25B8E364C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09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BiiLkhsmmE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repreneurskills.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repreneurskills.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ntrepreneurskills.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://www.entrepreneurskills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>
            <a:extLst>
              <a:ext uri="{FF2B5EF4-FFF2-40B4-BE49-F238E27FC236}">
                <a16:creationId xmlns:a16="http://schemas.microsoft.com/office/drawing/2014/main" id="{B64F9C1B-14E0-4713-81F4-A7907414B63A}"/>
              </a:ext>
            </a:extLst>
          </p:cNvPr>
          <p:cNvSpPr txBox="1">
            <a:spLocks/>
          </p:cNvSpPr>
          <p:nvPr/>
        </p:nvSpPr>
        <p:spPr>
          <a:xfrm>
            <a:off x="292718" y="5403945"/>
            <a:ext cx="7604906" cy="35325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de-CH" b="1" dirty="0">
                <a:solidFill>
                  <a:srgbClr val="4F1E62"/>
                </a:solidFill>
                <a:latin typeface="+mj-lt"/>
                <a:ea typeface="+mj-ea"/>
                <a:cs typeface="+mj-cs"/>
              </a:rPr>
              <a:t>Regionalmeisterschaften Entrepreneurship </a:t>
            </a:r>
          </a:p>
          <a:p>
            <a:pPr algn="l">
              <a:spcBef>
                <a:spcPct val="0"/>
              </a:spcBef>
            </a:pPr>
            <a:r>
              <a:rPr lang="de-CH" dirty="0">
                <a:solidFill>
                  <a:srgbClr val="4F1E62"/>
                </a:solidFill>
                <a:latin typeface="+mj-lt"/>
                <a:ea typeface="+mj-ea"/>
                <a:cs typeface="+mj-cs"/>
              </a:rPr>
              <a:t>Vorauswahl für die SwissSkills Championships 2026</a:t>
            </a:r>
          </a:p>
          <a:p>
            <a:pPr algn="l">
              <a:spcBef>
                <a:spcPct val="0"/>
              </a:spcBef>
            </a:pPr>
            <a:endParaRPr lang="de-CH" sz="1600" dirty="0">
              <a:solidFill>
                <a:srgbClr val="4F1E62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de-CH" dirty="0">
                <a:solidFill>
                  <a:srgbClr val="4F1E62"/>
                </a:solidFill>
                <a:latin typeface="+mj-lt"/>
                <a:ea typeface="+mj-ea"/>
                <a:cs typeface="+mj-cs"/>
              </a:rPr>
              <a:t>Dezember 2025</a:t>
            </a:r>
          </a:p>
        </p:txBody>
      </p:sp>
      <p:pic>
        <p:nvPicPr>
          <p:cNvPr id="2" name="Grafik 1970069660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3584050E-CBC0-B69F-27D7-BD56C5CA5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96" y="5403945"/>
            <a:ext cx="4786704" cy="1162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D43340-72F7-0CC5-DBAF-6272971F0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3" b="25082"/>
          <a:stretch>
            <a:fillRect/>
          </a:stretch>
        </p:blipFill>
        <p:spPr>
          <a:xfrm>
            <a:off x="0" y="0"/>
            <a:ext cx="12192000" cy="51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8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242D2-579C-D256-C92E-36E0AAEA7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95D2AE-B711-3084-5203-7C3E7189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" name="Online Media 9" title="EntrepreneurSkills - Was ist EntrepreneurSkills?">
            <a:hlinkClick r:id="" action="ppaction://media"/>
            <a:extLst>
              <a:ext uri="{FF2B5EF4-FFF2-40B4-BE49-F238E27FC236}">
                <a16:creationId xmlns:a16="http://schemas.microsoft.com/office/drawing/2014/main" id="{BE48ABB5-EF41-5D41-10D2-CC6419DA73C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155" y="288370"/>
            <a:ext cx="11125690" cy="628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E7563-E582-3F4D-D43A-21193467F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4567-8FA4-4376-E720-A7AB2F75D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41" y="88122"/>
            <a:ext cx="6019800" cy="1325563"/>
          </a:xfrm>
        </p:spPr>
        <p:txBody>
          <a:bodyPr>
            <a:normAutofit/>
          </a:bodyPr>
          <a:lstStyle/>
          <a:p>
            <a:r>
              <a:rPr lang="de-CH" sz="2800" b="1" dirty="0">
                <a:solidFill>
                  <a:srgbClr val="4F1E62"/>
                </a:solidFill>
              </a:rPr>
              <a:t>Regionalmeisterschaft Entrepreneurship</a:t>
            </a:r>
            <a:endParaRPr lang="en-CH" sz="2800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06D89-C951-C9A1-E30A-A60EF227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41" y="1156725"/>
            <a:ext cx="6564086" cy="57838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de-CH" sz="2400" dirty="0" err="1">
                <a:solidFill>
                  <a:srgbClr val="4F1E62"/>
                </a:solidFill>
                <a:latin typeface="+mj-lt"/>
              </a:rPr>
              <a:t>EntrepreneurSkills</a:t>
            </a:r>
            <a:r>
              <a:rPr lang="de-CH" sz="2400" dirty="0">
                <a:solidFill>
                  <a:srgbClr val="4F1E62"/>
                </a:solidFill>
                <a:latin typeface="+mj-lt"/>
              </a:rPr>
              <a:t> ist ein offizieller Wettkampf von </a:t>
            </a:r>
            <a:r>
              <a:rPr lang="de-CH" sz="2400" b="1" dirty="0">
                <a:solidFill>
                  <a:srgbClr val="4F1E62"/>
                </a:solidFill>
                <a:latin typeface="+mj-lt"/>
              </a:rPr>
              <a:t>SwissSkills</a:t>
            </a:r>
            <a:r>
              <a:rPr lang="de-CH" sz="2400" dirty="0">
                <a:solidFill>
                  <a:srgbClr val="4F1E62"/>
                </a:solidFill>
                <a:latin typeface="+mj-lt"/>
              </a:rPr>
              <a:t> für unternehmerische Talente aus allen Berufen</a:t>
            </a:r>
            <a:endParaRPr lang="de-CH" sz="2000" dirty="0">
              <a:solidFill>
                <a:srgbClr val="4F1E62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de-CH" sz="2400" dirty="0">
                <a:solidFill>
                  <a:srgbClr val="4F1E62"/>
                </a:solidFill>
                <a:latin typeface="+mj-lt"/>
              </a:rPr>
              <a:t>Ihr entwickelt an diesem Tag für eine vorgegebene Problemstellung </a:t>
            </a:r>
            <a:r>
              <a:rPr lang="de-CH" sz="2400" b="1" dirty="0">
                <a:solidFill>
                  <a:srgbClr val="4F1E62"/>
                </a:solidFill>
                <a:latin typeface="+mj-lt"/>
              </a:rPr>
              <a:t>eine innovative Business Idee in wenigen Stunden</a:t>
            </a:r>
            <a:r>
              <a:rPr lang="de-CH" sz="2400" dirty="0">
                <a:solidFill>
                  <a:srgbClr val="4F1E62"/>
                </a:solidFill>
                <a:latin typeface="+mj-lt"/>
              </a:rPr>
              <a:t>, Coaches helfen euch dabei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de-CH" sz="2400" dirty="0">
                <a:solidFill>
                  <a:srgbClr val="4F1E62"/>
                </a:solidFill>
                <a:latin typeface="+mj-lt"/>
              </a:rPr>
              <a:t>Keine speziellen Vorkenntnisse oder bestehende Business Idee nötig, wir zeigen vor Ort wie es geht.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de-CH" sz="2400" dirty="0">
                <a:solidFill>
                  <a:srgbClr val="4F1E62"/>
                </a:solidFill>
                <a:latin typeface="+mj-lt"/>
              </a:rPr>
              <a:t>Ihr präsentiert die Idee am Schluss vor einer Unternehmer-Jury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de-CH" sz="2400" dirty="0">
                <a:solidFill>
                  <a:srgbClr val="4F1E62"/>
                </a:solidFill>
                <a:latin typeface="+mj-lt"/>
              </a:rPr>
              <a:t>Ihr lernt wie man Ideen entwickelt und knüpft Kontakte in der Business- und Innovationswelt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de-CH" sz="2400" dirty="0">
                <a:solidFill>
                  <a:srgbClr val="4F1E62"/>
                </a:solidFill>
                <a:latin typeface="+mj-lt"/>
              </a:rPr>
              <a:t>Kostenloser </a:t>
            </a:r>
            <a:r>
              <a:rPr lang="de-CH" sz="2400" b="1" dirty="0">
                <a:solidFill>
                  <a:srgbClr val="4F1E62"/>
                </a:solidFill>
                <a:latin typeface="+mj-lt"/>
              </a:rPr>
              <a:t>Tages-Event an einem Samstag;</a:t>
            </a:r>
          </a:p>
          <a:p>
            <a:pPr marL="457200" lvl="1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de-CH" sz="2000" dirty="0">
                <a:solidFill>
                  <a:srgbClr val="4F1E62"/>
                </a:solidFill>
                <a:latin typeface="+mj-lt"/>
              </a:rPr>
              <a:t>28.2./21.3./28.3.2026  =&gt; genaues Datum in deiner Region auf unserer Webseite</a:t>
            </a:r>
            <a:r>
              <a:rPr lang="de-CH" sz="2000" b="1" dirty="0">
                <a:solidFill>
                  <a:srgbClr val="4F1E62"/>
                </a:solidFill>
                <a:latin typeface="+mj-lt"/>
              </a:rPr>
              <a:t>: </a:t>
            </a:r>
            <a:r>
              <a:rPr lang="de-CH" sz="2000" b="1" dirty="0">
                <a:solidFill>
                  <a:srgbClr val="4F1E62"/>
                </a:solidFill>
                <a:latin typeface="+mj-lt"/>
                <a:hlinkClick r:id="rId3"/>
              </a:rPr>
              <a:t>www.entrepreneurskills.ch</a:t>
            </a:r>
            <a:r>
              <a:rPr lang="de-CH" sz="2000" b="1" dirty="0">
                <a:solidFill>
                  <a:srgbClr val="4F1E62"/>
                </a:solidFill>
                <a:latin typeface="+mj-lt"/>
              </a:rPr>
              <a:t> </a:t>
            </a:r>
            <a:r>
              <a:rPr lang="de-CH" sz="2000" dirty="0">
                <a:solidFill>
                  <a:srgbClr val="4F1E62"/>
                </a:solidFill>
                <a:latin typeface="+mj-lt"/>
              </a:rPr>
              <a:t>=&gt; «jetzt anmelden</a:t>
            </a:r>
            <a:endParaRPr lang="de-CH" sz="2400" dirty="0">
              <a:solidFill>
                <a:srgbClr val="4F1E62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de-CH" sz="2400" b="1" dirty="0">
                <a:solidFill>
                  <a:srgbClr val="4F1E62"/>
                </a:solidFill>
                <a:latin typeface="+mj-lt"/>
              </a:rPr>
              <a:t>Anmeldung zu zweit, alle Berufe willkommen! </a:t>
            </a:r>
            <a:r>
              <a:rPr lang="de-CH" sz="2400" dirty="0">
                <a:solidFill>
                  <a:srgbClr val="4F1E62"/>
                </a:solidFill>
                <a:latin typeface="+mj-lt"/>
              </a:rPr>
              <a:t>Während oder nach der Lehre, bis max. 23 Jahre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D7A56-2F26-4186-330A-0C348E5CC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r="36447"/>
          <a:stretch>
            <a:fillRect/>
          </a:stretch>
        </p:blipFill>
        <p:spPr>
          <a:xfrm>
            <a:off x="7140575" y="0"/>
            <a:ext cx="5051425" cy="6858000"/>
          </a:xfrm>
          <a:prstGeom prst="rect">
            <a:avLst/>
          </a:prstGeom>
        </p:spPr>
      </p:pic>
      <p:pic>
        <p:nvPicPr>
          <p:cNvPr id="5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04646EF-E80A-D23E-296A-EE75BAEA0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92" y="458910"/>
            <a:ext cx="2898890" cy="7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8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8B707-1A86-3B7A-6ECD-47CE1BA6E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A4591-56CC-6EDE-9208-59F0AFBA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57" y="171968"/>
            <a:ext cx="6019800" cy="1325563"/>
          </a:xfrm>
        </p:spPr>
        <p:txBody>
          <a:bodyPr>
            <a:normAutofit/>
          </a:bodyPr>
          <a:lstStyle/>
          <a:p>
            <a:r>
              <a:rPr lang="de-CH" sz="2800" b="1" dirty="0">
                <a:solidFill>
                  <a:srgbClr val="4F1E62"/>
                </a:solidFill>
              </a:rPr>
              <a:t>Warum mitmachen?  </a:t>
            </a:r>
            <a:endParaRPr lang="en-CH" sz="2800" b="1" dirty="0">
              <a:solidFill>
                <a:srgbClr val="FF99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2D8D73-47F8-35D8-7CCC-E7ABAA9DC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1125" r="42728" b="5385"/>
          <a:stretch>
            <a:fillRect/>
          </a:stretch>
        </p:blipFill>
        <p:spPr>
          <a:xfrm>
            <a:off x="7140575" y="-10886"/>
            <a:ext cx="5083629" cy="6858000"/>
          </a:xfrm>
          <a:prstGeom prst="rect">
            <a:avLst/>
          </a:prstGeom>
        </p:spPr>
      </p:pic>
      <p:pic>
        <p:nvPicPr>
          <p:cNvPr id="5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C466A98-CDB3-E3EE-4208-619E313F1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63" y="171968"/>
            <a:ext cx="2898890" cy="780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68EA71-C2F3-8250-0D35-0EFC59E4B5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43" t="7818" r="1747"/>
          <a:stretch>
            <a:fillRect/>
          </a:stretch>
        </p:blipFill>
        <p:spPr>
          <a:xfrm>
            <a:off x="380257" y="1301546"/>
            <a:ext cx="6487076" cy="335358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0DEB574-8B5B-70E4-7646-AE7C51AF91BF}"/>
              </a:ext>
            </a:extLst>
          </p:cNvPr>
          <p:cNvSpPr txBox="1">
            <a:spLocks/>
          </p:cNvSpPr>
          <p:nvPr/>
        </p:nvSpPr>
        <p:spPr>
          <a:xfrm>
            <a:off x="337499" y="4838435"/>
            <a:ext cx="6803076" cy="1698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>
                <a:solidFill>
                  <a:srgbClr val="4F1E62"/>
                </a:solidFill>
              </a:rPr>
              <a:t>…das beste Team darf sich </a:t>
            </a:r>
            <a:r>
              <a:rPr lang="de-CH" sz="2000" b="1" dirty="0">
                <a:solidFill>
                  <a:srgbClr val="4F1E62"/>
                </a:solidFill>
              </a:rPr>
              <a:t>Regionalmeister </a:t>
            </a:r>
            <a:r>
              <a:rPr lang="de-CH" sz="2000" dirty="0">
                <a:solidFill>
                  <a:srgbClr val="4F1E62"/>
                </a:solidFill>
              </a:rPr>
              <a:t>nennen und qualifiziert sich für das </a:t>
            </a:r>
            <a:r>
              <a:rPr lang="de-CH" sz="2000" b="1" dirty="0">
                <a:solidFill>
                  <a:srgbClr val="4F1E62"/>
                </a:solidFill>
              </a:rPr>
              <a:t>SwissSkills Championship Finale inkl. Trainingsweekend </a:t>
            </a:r>
            <a:r>
              <a:rPr lang="de-CH" sz="2000" dirty="0">
                <a:solidFill>
                  <a:srgbClr val="4F1E62"/>
                </a:solidFill>
              </a:rPr>
              <a:t>im Herbst 2026 !</a:t>
            </a:r>
          </a:p>
          <a:p>
            <a:endParaRPr lang="de-CH" sz="2000" dirty="0">
              <a:solidFill>
                <a:srgbClr val="4F1E62"/>
              </a:solidFill>
            </a:endParaRPr>
          </a:p>
          <a:p>
            <a:r>
              <a:rPr lang="de-CH" sz="2000" dirty="0">
                <a:solidFill>
                  <a:srgbClr val="4F1E62"/>
                </a:solidFill>
              </a:rPr>
              <a:t>…alle erhalten ein Teilnahmezertifikat, das sich im CV gut macht</a:t>
            </a:r>
          </a:p>
          <a:p>
            <a:endParaRPr lang="en-CH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4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8F917-4120-F328-175E-C1E0BEE22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B608-86EF-A63B-5C9F-EF639E3D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41" y="171968"/>
            <a:ext cx="6019800" cy="1325563"/>
          </a:xfrm>
        </p:spPr>
        <p:txBody>
          <a:bodyPr>
            <a:normAutofit/>
          </a:bodyPr>
          <a:lstStyle/>
          <a:p>
            <a:r>
              <a:rPr lang="de-CH" sz="2800" b="1" dirty="0">
                <a:solidFill>
                  <a:srgbClr val="4F1E62"/>
                </a:solidFill>
              </a:rPr>
              <a:t>Deine nächsten Schritte  </a:t>
            </a:r>
            <a:endParaRPr lang="en-CH" sz="2800" b="1" dirty="0">
              <a:solidFill>
                <a:srgbClr val="FF99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8FBD05-5D12-0239-EFFF-D16981F89006}"/>
              </a:ext>
            </a:extLst>
          </p:cNvPr>
          <p:cNvSpPr txBox="1">
            <a:spLocks/>
          </p:cNvSpPr>
          <p:nvPr/>
        </p:nvSpPr>
        <p:spPr>
          <a:xfrm>
            <a:off x="491341" y="1295400"/>
            <a:ext cx="6225145" cy="5390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4F1E62"/>
                </a:solidFill>
              </a:rPr>
              <a:t>Suche eine Kollegin oder einen Kollegen zum mitmachen – egal ob aus demselben oder einem anderen Beruf! Maximalalter: 23 Jahre</a:t>
            </a:r>
          </a:p>
          <a:p>
            <a:endParaRPr lang="de-CH" sz="2000" dirty="0">
              <a:solidFill>
                <a:srgbClr val="4F1E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4F1E62"/>
                </a:solidFill>
              </a:rPr>
              <a:t>Schaut auf </a:t>
            </a:r>
            <a:r>
              <a:rPr lang="de-CH" sz="2000" dirty="0">
                <a:solidFill>
                  <a:srgbClr val="4F1E62"/>
                </a:solidFill>
                <a:hlinkClick r:id="rId3"/>
              </a:rPr>
              <a:t>www.entrepreneurskills.ch</a:t>
            </a:r>
            <a:r>
              <a:rPr lang="de-CH" sz="2000" dirty="0">
                <a:solidFill>
                  <a:srgbClr val="4F1E62"/>
                </a:solidFill>
              </a:rPr>
              <a:t> =&gt; jetzt anmelden nach, </a:t>
            </a:r>
            <a:r>
              <a:rPr lang="de-CH" sz="2000" b="1" dirty="0">
                <a:solidFill>
                  <a:srgbClr val="4F1E62"/>
                </a:solidFill>
              </a:rPr>
              <a:t>wann die Regionalmeisterschaft in eurer Nähe stattfindet </a:t>
            </a:r>
            <a:r>
              <a:rPr lang="de-CH" sz="2000" dirty="0">
                <a:solidFill>
                  <a:srgbClr val="4F1E62"/>
                </a:solidFill>
              </a:rPr>
              <a:t>(Feb-März 2026)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solidFill>
                <a:srgbClr val="4F1E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b="1" dirty="0">
                <a:solidFill>
                  <a:srgbClr val="4F1E62"/>
                </a:solidFill>
              </a:rPr>
              <a:t>Meldet euch direkt an, die Startplätze sind beschränkt</a:t>
            </a:r>
            <a:r>
              <a:rPr lang="de-CH" sz="2000" dirty="0">
                <a:solidFill>
                  <a:srgbClr val="4F1E62"/>
                </a:solidFill>
              </a:rPr>
              <a:t>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solidFill>
                <a:srgbClr val="4F1E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4F1E62"/>
                </a:solidFill>
              </a:rPr>
              <a:t>Ihr erhaltet alle Informationen per E-Mail. Es ist keine spezielle Vorbereitung für den Wettkampf nötig.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solidFill>
                <a:srgbClr val="4F1E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4F1E62"/>
                </a:solidFill>
              </a:rPr>
              <a:t>Falls Du am Samstag arbeitest und ein Dispensationsgesuch für deinen Betrieb benötigst, gib das bei der Anmeldung an. </a:t>
            </a:r>
          </a:p>
          <a:p>
            <a:endParaRPr lang="de-CH" sz="2000" dirty="0">
              <a:solidFill>
                <a:srgbClr val="4F1E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4F1E62"/>
                </a:solidFill>
              </a:rPr>
              <a:t>Wir sehen uns an den Regionalmeisterschaften! </a:t>
            </a:r>
          </a:p>
          <a:p>
            <a:endParaRPr lang="de-CH" sz="2000" dirty="0">
              <a:solidFill>
                <a:srgbClr val="4F1E6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A2B2D-CC3B-C6BD-D732-B988F5FBF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2" r="18848"/>
          <a:stretch>
            <a:fillRect/>
          </a:stretch>
        </p:blipFill>
        <p:spPr>
          <a:xfrm>
            <a:off x="7151914" y="0"/>
            <a:ext cx="5040086" cy="6930749"/>
          </a:xfrm>
          <a:prstGeom prst="rect">
            <a:avLst/>
          </a:prstGeom>
        </p:spPr>
      </p:pic>
      <p:pic>
        <p:nvPicPr>
          <p:cNvPr id="5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DEE97D1-2917-F0A1-AD1B-B7ED17895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63" y="171968"/>
            <a:ext cx="2898890" cy="7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5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DC5D1-E77D-D2FF-D745-ABD251019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A0F93A-7806-0565-3EE3-DC30FA4E6BEB}"/>
              </a:ext>
            </a:extLst>
          </p:cNvPr>
          <p:cNvSpPr/>
          <p:nvPr/>
        </p:nvSpPr>
        <p:spPr>
          <a:xfrm>
            <a:off x="7013864" y="259773"/>
            <a:ext cx="4790209" cy="1631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3AE77F5-87A4-88C9-9239-0CCE25039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63" y="171968"/>
            <a:ext cx="2898890" cy="780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5638C0-F7EB-8141-AE87-46ED42086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660" y="-128270"/>
            <a:ext cx="4910983" cy="69862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F34C25-93A9-191B-73C4-BB0EA5AEC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643" y="-128270"/>
            <a:ext cx="4910983" cy="69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4CB60-285A-B56A-089A-F94E49B1D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5A7F-B991-DB6E-13FF-3A450E1B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41" y="171968"/>
            <a:ext cx="6019800" cy="1325563"/>
          </a:xfrm>
        </p:spPr>
        <p:txBody>
          <a:bodyPr>
            <a:normAutofit/>
          </a:bodyPr>
          <a:lstStyle/>
          <a:p>
            <a:r>
              <a:rPr lang="de-CH" sz="2800" b="1" dirty="0">
                <a:solidFill>
                  <a:srgbClr val="4F1E62"/>
                </a:solidFill>
              </a:rPr>
              <a:t>Kontakt   </a:t>
            </a:r>
            <a:endParaRPr lang="en-CH" sz="2800" b="1" dirty="0">
              <a:solidFill>
                <a:srgbClr val="FF99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7623D7-61AF-DC71-485B-E7C1EACA4D07}"/>
              </a:ext>
            </a:extLst>
          </p:cNvPr>
          <p:cNvSpPr txBox="1">
            <a:spLocks/>
          </p:cNvSpPr>
          <p:nvPr/>
        </p:nvSpPr>
        <p:spPr>
          <a:xfrm>
            <a:off x="491341" y="1497531"/>
            <a:ext cx="6225145" cy="4180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000" dirty="0">
              <a:solidFill>
                <a:srgbClr val="4F1E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solidFill>
                <a:srgbClr val="4F1E62"/>
              </a:solidFill>
            </a:endParaRPr>
          </a:p>
          <a:p>
            <a:endParaRPr lang="de-CH" sz="2000" dirty="0">
              <a:solidFill>
                <a:srgbClr val="4F1E62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5E5720-AD98-62CA-A1BE-4CA59F9D7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113" y="3461504"/>
            <a:ext cx="622514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de-DE" sz="2000" b="1" dirty="0">
                <a:solidFill>
                  <a:srgbClr val="4F1E62"/>
                </a:solidFill>
                <a:latin typeface="+mj-lt"/>
                <a:ea typeface="+mj-ea"/>
                <a:cs typeface="+mj-cs"/>
              </a:rPr>
              <a:t>A</a:t>
            </a:r>
            <a:r>
              <a:rPr lang="sv-SE" altLang="de-DE" sz="2000" b="1" dirty="0" bmk="">
                <a:solidFill>
                  <a:srgbClr val="4F1E62"/>
                </a:solidFill>
                <a:latin typeface="+mj-lt"/>
                <a:ea typeface="+mj-ea"/>
                <a:cs typeface="+mj-cs"/>
              </a:rPr>
              <a:t>nna-Leena Marti</a:t>
            </a:r>
            <a:endParaRPr lang="de-CH" altLang="de-DE" sz="2000" b="1" dirty="0">
              <a:solidFill>
                <a:srgbClr val="4F1E6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de-DE" sz="2000" dirty="0" bmk="_MailAutoSig">
                <a:solidFill>
                  <a:srgbClr val="4F1E62"/>
                </a:solidFill>
                <a:latin typeface="+mj-lt"/>
                <a:ea typeface="+mj-ea"/>
                <a:cs typeface="+mj-cs"/>
              </a:rPr>
              <a:t>Projektleitung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CH" altLang="de-DE" sz="2000" dirty="0" bmk="_MailAutoSig">
              <a:solidFill>
                <a:srgbClr val="4F1E6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de-DE" sz="2000" dirty="0" bmk="_MailAutoSig">
                <a:solidFill>
                  <a:srgbClr val="4F1E62"/>
                </a:solidFill>
                <a:latin typeface="+mj-lt"/>
                <a:ea typeface="+mj-ea"/>
                <a:cs typeface="+mj-cs"/>
              </a:rPr>
              <a:t>IG EntrepreneurSkills </a:t>
            </a:r>
            <a:endParaRPr lang="de-CH" altLang="de-DE" sz="2000" dirty="0" bmk="_MailAutoSig">
              <a:solidFill>
                <a:srgbClr val="4F1E6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de-DE" sz="2000" dirty="0" bmk="_MailAutoSig">
                <a:solidFill>
                  <a:srgbClr val="4F1E62"/>
                </a:solidFill>
                <a:latin typeface="+mj-lt"/>
                <a:ea typeface="+mj-ea"/>
                <a:cs typeface="+mj-cs"/>
              </a:rPr>
              <a:t>c/o Solothurner Handelskammer</a:t>
            </a:r>
            <a:endParaRPr lang="de-CH" altLang="de-DE" sz="2000" dirty="0" bmk="_MailAutoSig">
              <a:solidFill>
                <a:srgbClr val="4F1E6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de-DE" sz="2000" dirty="0" bmk="_MailAutoSig">
                <a:solidFill>
                  <a:srgbClr val="4F1E62"/>
                </a:solidFill>
                <a:latin typeface="+mj-lt"/>
                <a:ea typeface="+mj-ea"/>
                <a:cs typeface="+mj-cs"/>
              </a:rPr>
              <a:t>Grabackerstrasse 6 | 4500 Solothurn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CH" altLang="de-DE" sz="2000" dirty="0" bmk="_MailAutoSig">
              <a:solidFill>
                <a:srgbClr val="4F1E6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de-DE" sz="2000" dirty="0" bmk="_MailAutoSig">
                <a:solidFill>
                  <a:srgbClr val="4F1E62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info@entrepreneurskills.ch</a:t>
            </a:r>
            <a:r>
              <a:rPr lang="sv-SE" altLang="de-DE" sz="2000" dirty="0" bmk="_MailAutoSig">
                <a:solidFill>
                  <a:srgbClr val="4F1E62"/>
                </a:solidFill>
                <a:latin typeface="+mj-lt"/>
                <a:ea typeface="+mj-ea"/>
                <a:cs typeface="+mj-cs"/>
              </a:rPr>
              <a:t> – 079 776 41 67</a:t>
            </a:r>
            <a:endParaRPr lang="de-CH" altLang="de-DE" sz="2000" dirty="0" bmk="_MailAutoSig">
              <a:solidFill>
                <a:srgbClr val="4F1E6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de-DE" sz="2000" dirty="0" bmk="_MailAutoSig">
                <a:solidFill>
                  <a:srgbClr val="4F1E62"/>
                </a:solidFill>
                <a:latin typeface="+mj-lt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www.entrepreneurskills.ch</a:t>
            </a:r>
            <a:endParaRPr lang="de-CH" altLang="de-DE" sz="2000" dirty="0">
              <a:solidFill>
                <a:srgbClr val="4F1E6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334C4FA-7677-B6B2-ADDA-981E9EB86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4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endParaRPr kumimoji="0" lang="de-CH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40626E-0E94-7AED-83AC-88D8D6806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0" y="2198915"/>
            <a:ext cx="3900629" cy="46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32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Widescreen</PresentationFormat>
  <Paragraphs>48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Regionalmeisterschaft Entrepreneurship</vt:lpstr>
      <vt:lpstr>Warum mitmachen?  </vt:lpstr>
      <vt:lpstr>Deine nächsten Schritte  </vt:lpstr>
      <vt:lpstr>PowerPoint Presentation</vt:lpstr>
      <vt:lpstr>Kontakt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Heimann</dc:creator>
  <cp:keywords>, docId:F09154EEE24131C3F82B6C9DD9451BB5</cp:keywords>
  <cp:lastModifiedBy>Anna-Leena Marti</cp:lastModifiedBy>
  <cp:revision>326</cp:revision>
  <cp:lastPrinted>2022-12-15T07:15:03Z</cp:lastPrinted>
  <dcterms:created xsi:type="dcterms:W3CDTF">2022-11-26T16:29:52Z</dcterms:created>
  <dcterms:modified xsi:type="dcterms:W3CDTF">2025-12-02T13:05:25Z</dcterms:modified>
</cp:coreProperties>
</file>